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D0AAD1-FE77-4D41-856F-A1153A651823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2F62FD-D951-4F52-916D-2CBFBC7076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177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lum bright="-10000"/>
          </a:blip>
          <a:srcRect l="4342" t="4948" r="35656" b="42621"/>
          <a:stretch/>
        </p:blipFill>
        <p:spPr>
          <a:xfrm rot="5400000">
            <a:off x="3701964" y="1022436"/>
            <a:ext cx="4800598" cy="397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38200" y="1752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00823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S.M MUJTABA</a:t>
            </a:r>
          </a:p>
          <a:p>
            <a:r>
              <a:rPr lang="en-US" sz="2400" b="1" dirty="0" smtClean="0">
                <a:ln w="11430"/>
                <a:solidFill>
                  <a:srgbClr val="00823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RC # 2</a:t>
            </a:r>
            <a:endParaRPr lang="en-US" sz="2400" b="1" dirty="0">
              <a:ln w="11430"/>
              <a:solidFill>
                <a:srgbClr val="00823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ABOUR BOOK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Moallif</a:t>
            </a:r>
            <a:r>
              <a:rPr lang="en-US" dirty="0" smtClean="0"/>
              <a:t>:       Raza </a:t>
            </a:r>
            <a:r>
              <a:rPr lang="en-US" dirty="0" err="1" smtClean="0"/>
              <a:t>Jahid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Tarjuma</a:t>
            </a:r>
            <a:r>
              <a:rPr lang="en-US" dirty="0" smtClean="0"/>
              <a:t>:     </a:t>
            </a:r>
            <a:r>
              <a:rPr lang="en-US" dirty="0" err="1" smtClean="0"/>
              <a:t>Maulana</a:t>
            </a:r>
            <a:r>
              <a:rPr lang="en-US" dirty="0" smtClean="0"/>
              <a:t> </a:t>
            </a:r>
            <a:r>
              <a:rPr lang="en-US" dirty="0" err="1" smtClean="0"/>
              <a:t>Fida</a:t>
            </a:r>
            <a:r>
              <a:rPr lang="en-US" dirty="0" smtClean="0"/>
              <a:t> </a:t>
            </a:r>
            <a:r>
              <a:rPr lang="en-US" dirty="0" err="1" smtClean="0"/>
              <a:t>Hussain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Tashih</a:t>
            </a:r>
            <a:r>
              <a:rPr lang="en-US" dirty="0" smtClean="0"/>
              <a:t>:       </a:t>
            </a:r>
            <a:r>
              <a:rPr lang="en-US" dirty="0" smtClean="0"/>
              <a:t>Syed </a:t>
            </a:r>
            <a:r>
              <a:rPr lang="en-US" dirty="0" err="1" smtClean="0"/>
              <a:t>Faizyaab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dirty="0" err="1" smtClean="0"/>
              <a:t>Qeemat</a:t>
            </a:r>
            <a:r>
              <a:rPr lang="en-US" dirty="0" smtClean="0"/>
              <a:t>:    </a:t>
            </a:r>
            <a:r>
              <a:rPr lang="en-US" dirty="0" smtClean="0"/>
              <a:t>Rs.75 /-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KYA AAP JAANTAY 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Shaitaan</a:t>
            </a:r>
            <a:r>
              <a:rPr lang="en-US" dirty="0" smtClean="0"/>
              <a:t> k </a:t>
            </a:r>
            <a:r>
              <a:rPr lang="en-US" dirty="0" err="1" smtClean="0"/>
              <a:t>ahad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Hazrat</a:t>
            </a:r>
            <a:r>
              <a:rPr lang="en-US" dirty="0" smtClean="0"/>
              <a:t> </a:t>
            </a:r>
            <a:r>
              <a:rPr lang="en-US" dirty="0" err="1" smtClean="0"/>
              <a:t>Moosa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sawaal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Blood pressure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beemari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Khuwaab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6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KYA AAP JAANTAY 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Aap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sb</a:t>
            </a:r>
            <a:r>
              <a:rPr lang="en-US" dirty="0" smtClean="0"/>
              <a:t> say </a:t>
            </a:r>
            <a:r>
              <a:rPr lang="en-US" dirty="0" err="1" smtClean="0"/>
              <a:t>acha</a:t>
            </a:r>
            <a:r>
              <a:rPr lang="en-US" dirty="0" smtClean="0"/>
              <a:t> dost </a:t>
            </a:r>
            <a:r>
              <a:rPr lang="en-US" dirty="0" err="1" smtClean="0"/>
              <a:t>kon</a:t>
            </a:r>
            <a:r>
              <a:rPr lang="en-US" dirty="0" smtClean="0"/>
              <a:t> </a:t>
            </a:r>
            <a:r>
              <a:rPr lang="en-US" dirty="0" err="1" smtClean="0"/>
              <a:t>hy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Aap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dushman</a:t>
            </a:r>
            <a:r>
              <a:rPr lang="en-US" dirty="0" smtClean="0"/>
              <a:t> </a:t>
            </a:r>
            <a:r>
              <a:rPr lang="en-US" dirty="0" err="1" smtClean="0"/>
              <a:t>kon</a:t>
            </a:r>
            <a:r>
              <a:rPr lang="en-US" dirty="0" smtClean="0"/>
              <a:t> </a:t>
            </a:r>
            <a:r>
              <a:rPr lang="en-US" dirty="0" err="1" smtClean="0"/>
              <a:t>hy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Kin </a:t>
            </a:r>
            <a:r>
              <a:rPr lang="en-US" dirty="0" err="1" smtClean="0"/>
              <a:t>moqoon</a:t>
            </a:r>
            <a:r>
              <a:rPr lang="en-US" dirty="0" smtClean="0"/>
              <a:t> par </a:t>
            </a:r>
            <a:r>
              <a:rPr lang="en-US" dirty="0" err="1" smtClean="0"/>
              <a:t>jhoot</a:t>
            </a:r>
            <a:r>
              <a:rPr lang="en-US" dirty="0" smtClean="0"/>
              <a:t> bola </a:t>
            </a:r>
            <a:r>
              <a:rPr lang="en-US" dirty="0" err="1" smtClean="0"/>
              <a:t>jasakta</a:t>
            </a:r>
            <a:r>
              <a:rPr lang="en-US" dirty="0" smtClean="0"/>
              <a:t> </a:t>
            </a:r>
            <a:r>
              <a:rPr lang="en-US" dirty="0" err="1" smtClean="0"/>
              <a:t>hy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Jism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sb</a:t>
            </a:r>
            <a:r>
              <a:rPr lang="en-US" dirty="0" smtClean="0"/>
              <a:t> say </a:t>
            </a:r>
            <a:r>
              <a:rPr lang="en-US" dirty="0" err="1" smtClean="0"/>
              <a:t>garm</a:t>
            </a:r>
            <a:r>
              <a:rPr lang="en-US" dirty="0" smtClean="0"/>
              <a:t> or </a:t>
            </a:r>
            <a:r>
              <a:rPr lang="en-US" dirty="0" err="1" smtClean="0"/>
              <a:t>thanda</a:t>
            </a:r>
            <a:r>
              <a:rPr lang="en-US" dirty="0" smtClean="0"/>
              <a:t> </a:t>
            </a:r>
            <a:r>
              <a:rPr lang="en-US" dirty="0" err="1" smtClean="0"/>
              <a:t>hissa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8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KYA AAP JAANTAY 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Qabar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pukaar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aam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aqal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izafay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sabab</a:t>
            </a:r>
            <a:r>
              <a:rPr lang="en-US" dirty="0" smtClean="0"/>
              <a:t> </a:t>
            </a:r>
            <a:r>
              <a:rPr lang="en-US" dirty="0" err="1" smtClean="0"/>
              <a:t>bantay</a:t>
            </a:r>
            <a:r>
              <a:rPr lang="en-US" dirty="0" smtClean="0"/>
              <a:t> </a:t>
            </a:r>
            <a:r>
              <a:rPr lang="en-US" dirty="0" err="1" smtClean="0"/>
              <a:t>hain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cheezaim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aqal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kart </a:t>
            </a:r>
            <a:r>
              <a:rPr lang="en-US" dirty="0" err="1" smtClean="0"/>
              <a:t>hain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Bhoolnay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bimari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wajuhaat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7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KYA AAP JAANTAY 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Dunya</a:t>
            </a:r>
            <a:r>
              <a:rPr lang="en-US" dirty="0" smtClean="0"/>
              <a:t> </a:t>
            </a:r>
            <a:r>
              <a:rPr lang="en-US" dirty="0" err="1" smtClean="0"/>
              <a:t>abaad</a:t>
            </a:r>
            <a:r>
              <a:rPr lang="en-US" dirty="0" smtClean="0"/>
              <a:t> </a:t>
            </a:r>
            <a:r>
              <a:rPr lang="en-US" dirty="0" err="1" smtClean="0"/>
              <a:t>kaisay</a:t>
            </a:r>
            <a:r>
              <a:rPr lang="en-US" dirty="0" smtClean="0"/>
              <a:t> hoi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Dunya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smtClean="0"/>
              <a:t>sab </a:t>
            </a:r>
            <a:r>
              <a:rPr lang="en-US" dirty="0" smtClean="0"/>
              <a:t>say </a:t>
            </a:r>
            <a:r>
              <a:rPr lang="en-US" dirty="0" err="1" smtClean="0"/>
              <a:t>phelay</a:t>
            </a:r>
            <a:r>
              <a:rPr lang="en-US" dirty="0" smtClean="0"/>
              <a:t> but-</a:t>
            </a:r>
            <a:r>
              <a:rPr lang="en-US" dirty="0" err="1" smtClean="0"/>
              <a:t>parasti</a:t>
            </a:r>
            <a:r>
              <a:rPr lang="en-US" dirty="0" smtClean="0"/>
              <a:t> </a:t>
            </a:r>
            <a:r>
              <a:rPr lang="en-US" dirty="0" err="1" smtClean="0"/>
              <a:t>kis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Saal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tees(30) </a:t>
            </a:r>
            <a:r>
              <a:rPr lang="en-US" dirty="0" err="1" smtClean="0"/>
              <a:t>rozay</a:t>
            </a:r>
            <a:r>
              <a:rPr lang="en-US" dirty="0" smtClean="0"/>
              <a:t> q </a:t>
            </a:r>
            <a:r>
              <a:rPr lang="en-US" dirty="0" err="1" smtClean="0"/>
              <a:t>hotay</a:t>
            </a:r>
            <a:r>
              <a:rPr lang="en-US" dirty="0" smtClean="0"/>
              <a:t> </a:t>
            </a:r>
            <a:r>
              <a:rPr lang="en-US" dirty="0" err="1" smtClean="0"/>
              <a:t>hain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Meethay</a:t>
            </a:r>
            <a:r>
              <a:rPr lang="en-US" dirty="0" smtClean="0"/>
              <a:t> or </a:t>
            </a:r>
            <a:r>
              <a:rPr lang="en-US" dirty="0" err="1"/>
              <a:t>N</a:t>
            </a:r>
            <a:r>
              <a:rPr lang="en-US" dirty="0" err="1" smtClean="0"/>
              <a:t>amkeen</a:t>
            </a:r>
            <a:r>
              <a:rPr lang="en-US" dirty="0" smtClean="0"/>
              <a:t> </a:t>
            </a:r>
            <a:r>
              <a:rPr lang="en-US" dirty="0" err="1" smtClean="0"/>
              <a:t>pani</a:t>
            </a:r>
            <a:r>
              <a:rPr lang="en-US" dirty="0" smtClean="0"/>
              <a:t>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wazan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farq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7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writeawriting.com/wp-content/uploads/2009/07/how-to-write-a-conclusion-300x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2" y="609600"/>
            <a:ext cx="731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7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136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PowerPoint Presentation</vt:lpstr>
      <vt:lpstr>ABOUR BOOK</vt:lpstr>
      <vt:lpstr>KYA AAP JAANTAY HAIN</vt:lpstr>
      <vt:lpstr>KYA AAP JAANTAY HAIN</vt:lpstr>
      <vt:lpstr>KYA AAP JAANTAY HAIN</vt:lpstr>
      <vt:lpstr>KYA AAP JAANTAY HAIN</vt:lpstr>
      <vt:lpstr>PowerPoint Presentation</vt:lpstr>
    </vt:vector>
  </TitlesOfParts>
  <Company>NEW CHILTAN TRADERS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 KAKAR</dc:creator>
  <cp:lastModifiedBy>Syed Shan e. Raza Jaffry</cp:lastModifiedBy>
  <cp:revision>16</cp:revision>
  <dcterms:created xsi:type="dcterms:W3CDTF">2013-11-01T11:27:47Z</dcterms:created>
  <dcterms:modified xsi:type="dcterms:W3CDTF">2015-05-09T12:54:27Z</dcterms:modified>
</cp:coreProperties>
</file>